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6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  <p:defaultTextStyle>
    <a:defPPr marL="0" marR="0" indent="0" algn="r" defTabSz="914400" rtl="1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ar-MA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1" clrIdx="0">
    <p:extLst>
      <p:ext uri="{19B8F6BF-5375-455C-9EA6-DF929625EA0E}">
        <p15:presenceInfo xmlns:p15="http://schemas.microsoft.com/office/powerpoint/2012/main" userId="HP" providerId="None"/>
      </p:ext>
    </p:extLst>
  </p:cmAuthor>
  <p:cmAuthor id="2" name="GOMEZ, Paula" initials="GP" lastIdx="1" clrIdx="1">
    <p:extLst>
      <p:ext uri="{19B8F6BF-5375-455C-9EA6-DF929625EA0E}">
        <p15:presenceInfo xmlns:p15="http://schemas.microsoft.com/office/powerpoint/2012/main" userId="S::gomezp@who.int::c93cf399-3ed7-4230-9282-8831e3fe5ae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BE3744-730B-5B59-8F3D-6F67AAD4BADC}" v="29" dt="2024-03-22T17:38:49.891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2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2DFCA"/>
          </a:solidFill>
        </a:fill>
      </a:tcStyle>
    </a:wholeTbl>
    <a:band2H>
      <a:tcTxStyle/>
      <a:tcStyle>
        <a:tcBdr/>
        <a:fill>
          <a:solidFill>
            <a:srgbClr val="EAF0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177" autoAdjust="0"/>
    <p:restoredTop sz="94660"/>
  </p:normalViewPr>
  <p:slideViewPr>
    <p:cSldViewPr snapToGrid="0">
      <p:cViewPr varScale="1">
        <p:scale>
          <a:sx n="99" d="100"/>
          <a:sy n="99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S::gomezp@who.int::c93cf399-3ed7-4230-9282-8831e3fe5ae7" providerId="AD" clId="Web-{B692344F-88BE-145C-CA7E-5906FB570B09}"/>
    <pc:docChg chg="">
      <pc:chgData name="GOMEZ, Paula" userId="S::gomezp@who.int::c93cf399-3ed7-4230-9282-8831e3fe5ae7" providerId="AD" clId="Web-{B692344F-88BE-145C-CA7E-5906FB570B09}" dt="2023-10-18T07:47:01.082" v="0"/>
      <pc:docMkLst>
        <pc:docMk/>
      </pc:docMkLst>
      <pc:sldChg chg="addCm">
        <pc:chgData name="GOMEZ, Paula" userId="S::gomezp@who.int::c93cf399-3ed7-4230-9282-8831e3fe5ae7" providerId="AD" clId="Web-{B692344F-88BE-145C-CA7E-5906FB570B09}" dt="2023-10-18T07:47:01.082" v="0"/>
        <pc:sldMkLst>
          <pc:docMk/>
          <pc:sldMk cId="2141550241" sldId="267"/>
        </pc:sldMkLst>
      </pc:sldChg>
    </pc:docChg>
  </pc:docChgLst>
  <pc:docChgLst>
    <pc:chgData name="GOMEZ, Paula" userId="S::gomezp@who.int::c93cf399-3ed7-4230-9282-8831e3fe5ae7" providerId="AD" clId="Web-{871F92D5-F6A6-FA0E-5141-0E830E25ADFE}"/>
    <pc:docChg chg="modSld">
      <pc:chgData name="GOMEZ, Paula" userId="S::gomezp@who.int::c93cf399-3ed7-4230-9282-8831e3fe5ae7" providerId="AD" clId="Web-{871F92D5-F6A6-FA0E-5141-0E830E25ADFE}" dt="2024-02-12T15:39:01.508" v="1"/>
      <pc:docMkLst>
        <pc:docMk/>
      </pc:docMkLst>
      <pc:sldChg chg="delSp">
        <pc:chgData name="GOMEZ, Paula" userId="S::gomezp@who.int::c93cf399-3ed7-4230-9282-8831e3fe5ae7" providerId="AD" clId="Web-{871F92D5-F6A6-FA0E-5141-0E830E25ADFE}" dt="2024-02-12T15:39:01.508" v="1"/>
        <pc:sldMkLst>
          <pc:docMk/>
          <pc:sldMk cId="0" sldId="264"/>
        </pc:sldMkLst>
        <pc:picChg chg="del">
          <ac:chgData name="GOMEZ, Paula" userId="S::gomezp@who.int::c93cf399-3ed7-4230-9282-8831e3fe5ae7" providerId="AD" clId="Web-{871F92D5-F6A6-FA0E-5141-0E830E25ADFE}" dt="2024-02-12T15:39:01.508" v="1"/>
          <ac:picMkLst>
            <pc:docMk/>
            <pc:sldMk cId="0" sldId="264"/>
            <ac:picMk id="115" creationId="{00000000-0000-0000-0000-000000000000}"/>
          </ac:picMkLst>
        </pc:picChg>
      </pc:sldChg>
      <pc:sldChg chg="delCm">
        <pc:chgData name="GOMEZ, Paula" userId="S::gomezp@who.int::c93cf399-3ed7-4230-9282-8831e3fe5ae7" providerId="AD" clId="Web-{871F92D5-F6A6-FA0E-5141-0E830E25ADFE}" dt="2024-02-12T15:38:44.133" v="0"/>
        <pc:sldMkLst>
          <pc:docMk/>
          <pc:sldMk cId="2141550241" sldId="267"/>
        </pc:sldMkLst>
      </pc:sldChg>
    </pc:docChg>
  </pc:docChgLst>
  <pc:docChgLst>
    <pc:chgData name="GOMEZ, Paula" userId="c93cf399-3ed7-4230-9282-8831e3fe5ae7" providerId="ADAL" clId="{DAE9137B-8FC3-4388-AAFB-6AEA284A1119}"/>
    <pc:docChg chg="custSel modMainMaster">
      <pc:chgData name="GOMEZ, Paula" userId="c93cf399-3ed7-4230-9282-8831e3fe5ae7" providerId="ADAL" clId="{DAE9137B-8FC3-4388-AAFB-6AEA284A1119}" dt="2024-02-12T15:40:15.380" v="49"/>
      <pc:docMkLst>
        <pc:docMk/>
      </pc:docMkLst>
      <pc:sldMasterChg chg="addSp delSp modSp mod modSldLayout">
        <pc:chgData name="GOMEZ, Paula" userId="c93cf399-3ed7-4230-9282-8831e3fe5ae7" providerId="ADAL" clId="{DAE9137B-8FC3-4388-AAFB-6AEA284A1119}" dt="2024-02-12T15:40:15.380" v="49"/>
        <pc:sldMasterMkLst>
          <pc:docMk/>
          <pc:sldMasterMk cId="0" sldId="2147483648"/>
        </pc:sldMasterMkLst>
        <pc:picChg chg="del">
          <ac:chgData name="GOMEZ, Paula" userId="c93cf399-3ed7-4230-9282-8831e3fe5ae7" providerId="ADAL" clId="{DAE9137B-8FC3-4388-AAFB-6AEA284A1119}" dt="2024-02-12T15:40:04.834" v="45" actId="478"/>
          <ac:picMkLst>
            <pc:docMk/>
            <pc:sldMasterMk cId="0" sldId="2147483648"/>
            <ac:picMk id="4" creationId="{00000000-0000-0000-0000-000000000000}"/>
          </ac:picMkLst>
        </pc:picChg>
        <pc:picChg chg="del">
          <ac:chgData name="GOMEZ, Paula" userId="c93cf399-3ed7-4230-9282-8831e3fe5ae7" providerId="ADAL" clId="{DAE9137B-8FC3-4388-AAFB-6AEA284A1119}" dt="2024-02-12T15:40:04.211" v="44" actId="478"/>
          <ac:picMkLst>
            <pc:docMk/>
            <pc:sldMasterMk cId="0" sldId="2147483648"/>
            <ac:picMk id="6" creationId="{00000000-0000-0000-0000-000000000000}"/>
          </ac:picMkLst>
        </pc:picChg>
        <pc:picChg chg="add mod">
          <ac:chgData name="GOMEZ, Paula" userId="c93cf399-3ed7-4230-9282-8831e3fe5ae7" providerId="ADAL" clId="{DAE9137B-8FC3-4388-AAFB-6AEA284A1119}" dt="2024-02-12T15:40:05.971" v="46"/>
          <ac:picMkLst>
            <pc:docMk/>
            <pc:sldMasterMk cId="0" sldId="2147483648"/>
            <ac:picMk id="15" creationId="{B2618DFF-51CC-89DC-6382-8A8395EE76DA}"/>
          </ac:picMkLst>
        </pc:picChg>
        <pc:sldLayoutChg chg="addSp delSp modSp mod">
          <pc:chgData name="GOMEZ, Paula" userId="c93cf399-3ed7-4230-9282-8831e3fe5ae7" providerId="ADAL" clId="{DAE9137B-8FC3-4388-AAFB-6AEA284A1119}" dt="2024-02-12T15:39:56.532" v="43" actId="1076"/>
          <pc:sldLayoutMkLst>
            <pc:docMk/>
            <pc:sldMasterMk cId="0" sldId="2147483648"/>
            <pc:sldLayoutMk cId="0" sldId="2147483649"/>
          </pc:sldLayoutMkLst>
          <pc:picChg chg="add mod">
            <ac:chgData name="GOMEZ, Paula" userId="c93cf399-3ed7-4230-9282-8831e3fe5ae7" providerId="ADAL" clId="{DAE9137B-8FC3-4388-AAFB-6AEA284A1119}" dt="2024-02-12T15:39:56.532" v="43" actId="1076"/>
            <ac:picMkLst>
              <pc:docMk/>
              <pc:sldMasterMk cId="0" sldId="2147483648"/>
              <pc:sldLayoutMk cId="0" sldId="2147483649"/>
              <ac:picMk id="3" creationId="{579626E3-BBA1-12A7-2360-8612DF844108}"/>
            </ac:picMkLst>
          </pc:picChg>
          <pc:picChg chg="del">
            <ac:chgData name="GOMEZ, Paula" userId="c93cf399-3ed7-4230-9282-8831e3fe5ae7" providerId="ADAL" clId="{DAE9137B-8FC3-4388-AAFB-6AEA284A1119}" dt="2024-02-12T15:39:30.826" v="1" actId="478"/>
            <ac:picMkLst>
              <pc:docMk/>
              <pc:sldMasterMk cId="0" sldId="2147483648"/>
              <pc:sldLayoutMk cId="0" sldId="2147483649"/>
              <ac:picMk id="23" creationId="{00000000-0000-0000-0000-000000000000}"/>
            </ac:picMkLst>
          </pc:picChg>
          <pc:picChg chg="del">
            <ac:chgData name="GOMEZ, Paula" userId="c93cf399-3ed7-4230-9282-8831e3fe5ae7" providerId="ADAL" clId="{DAE9137B-8FC3-4388-AAFB-6AEA284A1119}" dt="2024-02-12T15:39:30.131" v="0" actId="478"/>
            <ac:picMkLst>
              <pc:docMk/>
              <pc:sldMasterMk cId="0" sldId="2147483648"/>
              <pc:sldLayoutMk cId="0" sldId="2147483649"/>
              <ac:picMk id="25" creationId="{00000000-0000-0000-0000-000000000000}"/>
            </ac:picMkLst>
          </pc:picChg>
        </pc:sldLayoutChg>
        <pc:sldLayoutChg chg="addSp delSp modSp mod">
          <pc:chgData name="GOMEZ, Paula" userId="c93cf399-3ed7-4230-9282-8831e3fe5ae7" providerId="ADAL" clId="{DAE9137B-8FC3-4388-AAFB-6AEA284A1119}" dt="2024-02-12T15:40:15.380" v="49"/>
          <pc:sldLayoutMkLst>
            <pc:docMk/>
            <pc:sldMasterMk cId="0" sldId="2147483648"/>
            <pc:sldLayoutMk cId="0" sldId="2147483651"/>
          </pc:sldLayoutMkLst>
          <pc:picChg chg="add mod">
            <ac:chgData name="GOMEZ, Paula" userId="c93cf399-3ed7-4230-9282-8831e3fe5ae7" providerId="ADAL" clId="{DAE9137B-8FC3-4388-AAFB-6AEA284A1119}" dt="2024-02-12T15:40:15.380" v="49"/>
            <ac:picMkLst>
              <pc:docMk/>
              <pc:sldMasterMk cId="0" sldId="2147483648"/>
              <pc:sldLayoutMk cId="0" sldId="2147483651"/>
              <ac:picMk id="3" creationId="{59AF53AF-4237-D620-7F2B-05DB7509748F}"/>
            </ac:picMkLst>
          </pc:picChg>
          <pc:picChg chg="del">
            <ac:chgData name="GOMEZ, Paula" userId="c93cf399-3ed7-4230-9282-8831e3fe5ae7" providerId="ADAL" clId="{DAE9137B-8FC3-4388-AAFB-6AEA284A1119}" dt="2024-02-12T15:40:14.218" v="48" actId="478"/>
            <ac:picMkLst>
              <pc:docMk/>
              <pc:sldMasterMk cId="0" sldId="2147483648"/>
              <pc:sldLayoutMk cId="0" sldId="2147483651"/>
              <ac:picMk id="50" creationId="{00000000-0000-0000-0000-000000000000}"/>
            </ac:picMkLst>
          </pc:picChg>
          <pc:picChg chg="del">
            <ac:chgData name="GOMEZ, Paula" userId="c93cf399-3ed7-4230-9282-8831e3fe5ae7" providerId="ADAL" clId="{DAE9137B-8FC3-4388-AAFB-6AEA284A1119}" dt="2024-02-12T15:40:13.650" v="47" actId="478"/>
            <ac:picMkLst>
              <pc:docMk/>
              <pc:sldMasterMk cId="0" sldId="2147483648"/>
              <pc:sldLayoutMk cId="0" sldId="2147483651"/>
              <ac:picMk id="52" creationId="{00000000-0000-0000-0000-000000000000}"/>
            </ac:picMkLst>
          </pc:picChg>
        </pc:sldLayoutChg>
      </pc:sldMasterChg>
    </pc:docChg>
  </pc:docChgLst>
  <pc:docChgLst>
    <pc:chgData name="EZZINE, Hind" userId="S::ezzineh@who.int::edcab00f-6318-46e5-a4a9-188b01ee222f" providerId="AD" clId="Web-{46BE3744-730B-5B59-8F3D-6F67AAD4BADC}"/>
    <pc:docChg chg="modSld">
      <pc:chgData name="EZZINE, Hind" userId="S::ezzineh@who.int::edcab00f-6318-46e5-a4a9-188b01ee222f" providerId="AD" clId="Web-{46BE3744-730B-5B59-8F3D-6F67AAD4BADC}" dt="2024-03-22T17:38:49.891" v="28" actId="20577"/>
      <pc:docMkLst>
        <pc:docMk/>
      </pc:docMkLst>
      <pc:sldChg chg="modSp">
        <pc:chgData name="EZZINE, Hind" userId="S::ezzineh@who.int::edcab00f-6318-46e5-a4a9-188b01ee222f" providerId="AD" clId="Web-{46BE3744-730B-5B59-8F3D-6F67AAD4BADC}" dt="2024-03-22T17:38:49.891" v="28" actId="20577"/>
        <pc:sldMkLst>
          <pc:docMk/>
          <pc:sldMk cId="2141550241" sldId="267"/>
        </pc:sldMkLst>
        <pc:spChg chg="mod">
          <ac:chgData name="EZZINE, Hind" userId="S::ezzineh@who.int::edcab00f-6318-46e5-a4a9-188b01ee222f" providerId="AD" clId="Web-{46BE3744-730B-5B59-8F3D-6F67AAD4BADC}" dt="2024-03-22T17:38:49.891" v="28" actId="20577"/>
          <ac:spMkLst>
            <pc:docMk/>
            <pc:sldMk cId="2141550241" sldId="267"/>
            <ac:spMk id="7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1"/>
          <a:lstStyle/>
          <a:p>
            <a:pPr rtl="1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defRPr sz="1200">
        <a:latin typeface="+mn-lt"/>
        <a:ea typeface="+mn-ea"/>
        <a:cs typeface="+mn-cs"/>
        <a:sym typeface="Source Sans Pro Regular"/>
      </a:defRPr>
    </a:lvl1pPr>
    <a:lvl2pPr indent="228600" algn="r" rtl="1" latinLnBrk="0">
      <a:defRPr sz="1200">
        <a:latin typeface="+mn-lt"/>
        <a:ea typeface="+mn-ea"/>
        <a:cs typeface="+mn-cs"/>
        <a:sym typeface="Source Sans Pro Regular"/>
      </a:defRPr>
    </a:lvl2pPr>
    <a:lvl3pPr indent="457200" algn="r" rtl="1" latinLnBrk="0">
      <a:defRPr sz="1200">
        <a:latin typeface="+mn-lt"/>
        <a:ea typeface="+mn-ea"/>
        <a:cs typeface="+mn-cs"/>
        <a:sym typeface="Source Sans Pro Regular"/>
      </a:defRPr>
    </a:lvl3pPr>
    <a:lvl4pPr indent="685800" algn="r" rtl="1" latinLnBrk="0">
      <a:defRPr sz="1200">
        <a:latin typeface="+mn-lt"/>
        <a:ea typeface="+mn-ea"/>
        <a:cs typeface="+mn-cs"/>
        <a:sym typeface="Source Sans Pro Regular"/>
      </a:defRPr>
    </a:lvl4pPr>
    <a:lvl5pPr indent="914400" algn="r" rtl="1" latinLnBrk="0">
      <a:defRPr sz="1200">
        <a:latin typeface="+mn-lt"/>
        <a:ea typeface="+mn-ea"/>
        <a:cs typeface="+mn-cs"/>
        <a:sym typeface="Source Sans Pro Regular"/>
      </a:defRPr>
    </a:lvl5pPr>
    <a:lvl6pPr indent="1143000" algn="r" rtl="1" latinLnBrk="0">
      <a:defRPr sz="1200">
        <a:latin typeface="+mn-lt"/>
        <a:ea typeface="+mn-ea"/>
        <a:cs typeface="+mn-cs"/>
        <a:sym typeface="Source Sans Pro Regular"/>
      </a:defRPr>
    </a:lvl6pPr>
    <a:lvl7pPr indent="1371600" algn="r" rtl="1" latinLnBrk="0">
      <a:defRPr sz="1200">
        <a:latin typeface="+mn-lt"/>
        <a:ea typeface="+mn-ea"/>
        <a:cs typeface="+mn-cs"/>
        <a:sym typeface="Source Sans Pro Regular"/>
      </a:defRPr>
    </a:lvl7pPr>
    <a:lvl8pPr indent="1600200" algn="r" rtl="1" latinLnBrk="0">
      <a:defRPr sz="1200">
        <a:latin typeface="+mn-lt"/>
        <a:ea typeface="+mn-ea"/>
        <a:cs typeface="+mn-cs"/>
        <a:sym typeface="Source Sans Pro Regular"/>
      </a:defRPr>
    </a:lvl8pPr>
    <a:lvl9pPr indent="1828800" algn="r" rtl="1" latinLnBrk="0">
      <a:defRPr sz="1200">
        <a:latin typeface="+mn-lt"/>
        <a:ea typeface="+mn-ea"/>
        <a:cs typeface="+mn-cs"/>
        <a:sym typeface="Source Sans Pro Regular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"/>
          <p:cNvSpPr/>
          <p:nvPr/>
        </p:nvSpPr>
        <p:spPr>
          <a:xfrm>
            <a:off x="0" y="11"/>
            <a:ext cx="12192000" cy="4354825"/>
          </a:xfrm>
          <a:prstGeom prst="rect">
            <a:avLst/>
          </a:prstGeom>
          <a:solidFill>
            <a:srgbClr val="ECF2F8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5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pic>
        <p:nvPicPr>
          <p:cNvPr id="2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084" y="-15553"/>
            <a:ext cx="6565405" cy="5403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27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pic>
        <p:nvPicPr>
          <p:cNvPr id="28" name="Picture 18" descr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2490" y="5116962"/>
            <a:ext cx="2823416" cy="908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Picture 19" descr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25728" y="3491867"/>
            <a:ext cx="5925539" cy="914401"/>
          </a:xfrm>
          <a:prstGeom prst="rect">
            <a:avLst/>
          </a:prstGeom>
        </p:spPr>
        <p:txBody>
          <a:bodyPr rtlCol="1" anchor="t"/>
          <a:lstStyle>
            <a:lvl1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  <a:lvl2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2pPr>
            <a:lvl3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3pPr>
            <a:lvl4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4pPr>
            <a:lvl5pPr algn="r" rtl="1">
              <a:defRPr sz="3200">
                <a:latin typeface="Source Sans Pro Bold"/>
                <a:ea typeface="Source Sans Pro Bold"/>
                <a:cs typeface="Source Sans Pro Bold"/>
                <a:sym typeface="Source Sans Pro Bold"/>
              </a:defRPr>
            </a:lvl5pPr>
          </a:lstStyle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517796" y="1587568"/>
            <a:ext cx="4490141" cy="241027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79626E3-BBA1-12A7-2360-8612DF84410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1" y="6228381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A014C6FD-579D-92FD-755B-851C082F18B6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" descr="Image"/>
          <p:cNvPicPr>
            <a:picLocks noChangeAspect="1"/>
          </p:cNvPicPr>
          <p:nvPr/>
        </p:nvPicPr>
        <p:blipFill>
          <a:blip r:embed="rId2"/>
          <a:srcRect t="43728"/>
          <a:stretch>
            <a:fillRect/>
          </a:stretch>
        </p:blipFill>
        <p:spPr>
          <a:xfrm>
            <a:off x="-70810" y="-35923"/>
            <a:ext cx="9613711" cy="691323"/>
          </a:xfrm>
          <a:prstGeom prst="rect">
            <a:avLst/>
          </a:prstGeom>
          <a:ln w="12700">
            <a:miter lim="400000"/>
          </a:ln>
        </p:spPr>
      </p:pic>
      <p:pic>
        <p:nvPicPr>
          <p:cNvPr id="4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54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idx="1"/>
          </p:nvPr>
        </p:nvSpPr>
        <p:spPr>
          <a:xfrm>
            <a:off x="2378927" y="1247001"/>
            <a:ext cx="8222168" cy="4654071"/>
          </a:xfrm>
          <a:prstGeom prst="rect">
            <a:avLst/>
          </a:prstGeom>
        </p:spPr>
        <p:txBody>
          <a:bodyPr rtlCol="1" anchor="t"/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56" name="Click to add text"/>
          <p:cNvSpPr txBox="1">
            <a:spLocks noGrp="1"/>
          </p:cNvSpPr>
          <p:nvPr>
            <p:ph type="title" hasCustomPrompt="1"/>
          </p:nvPr>
        </p:nvSpPr>
        <p:spPr>
          <a:xfrm>
            <a:off x="307099" y="-13301"/>
            <a:ext cx="3571875" cy="646113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Click to add text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rtlCol="1"/>
          <a:lstStyle/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9C364CBC-7CF0-AE57-7D08-281670EC6954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2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59AF53AF-4237-D620-7F2B-05DB750974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1" y="6228381"/>
            <a:ext cx="1600307" cy="4680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5189" y="-7655"/>
            <a:ext cx="4102101" cy="6210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9974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89971" y="118168"/>
            <a:ext cx="866715" cy="89504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ubtitle 5"/>
          <p:cNvSpPr txBox="1"/>
          <p:nvPr/>
        </p:nvSpPr>
        <p:spPr>
          <a:xfrm>
            <a:off x="8068455" y="650429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16992" rtl="1">
              <a:lnSpc>
                <a:spcPct val="90000"/>
              </a:lnSpc>
              <a:spcBef>
                <a:spcPts val="2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Rapid Response Teams Advanced Training Package</a:t>
            </a:r>
          </a:p>
        </p:txBody>
      </p:sp>
      <p:sp>
        <p:nvSpPr>
          <p:cNvPr id="8" name="Subtitle 5"/>
          <p:cNvSpPr txBox="1"/>
          <p:nvPr/>
        </p:nvSpPr>
        <p:spPr>
          <a:xfrm>
            <a:off x="8057073" y="6644302"/>
            <a:ext cx="379475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>
            <a:lvl1pPr algn="r" defTabSz="289321" rtl="1">
              <a:lnSpc>
                <a:spcPct val="90000"/>
              </a:lnSpc>
              <a:spcBef>
                <a:spcPts val="300"/>
              </a:spcBef>
              <a:defRPr sz="900">
                <a:solidFill>
                  <a:srgbClr val="002060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r>
              <a:t>C2 Participants</a:t>
            </a:r>
          </a:p>
        </p:txBody>
      </p:sp>
      <p:sp>
        <p:nvSpPr>
          <p:cNvPr id="9" name="Pentagon 4"/>
          <p:cNvSpPr/>
          <p:nvPr/>
        </p:nvSpPr>
        <p:spPr>
          <a:xfrm rot="10800000">
            <a:off x="11803004" y="2297501"/>
            <a:ext cx="388998" cy="226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2010C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13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0" name="Title Text"/>
          <p:cNvSpPr txBox="1">
            <a:spLocks noGrp="1"/>
          </p:cNvSpPr>
          <p:nvPr>
            <p:ph type="title"/>
          </p:nvPr>
        </p:nvSpPr>
        <p:spPr>
          <a:xfrm>
            <a:off x="388935" y="-123222"/>
            <a:ext cx="3264195" cy="1932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Title Text</a:t>
            </a:r>
          </a:p>
        </p:txBody>
      </p:sp>
      <p:sp>
        <p:nvSpPr>
          <p:cNvPr id="11" name="Body Level One…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 anchor="ctr">
            <a:normAutofit/>
          </a:bodyPr>
          <a:lstStyle/>
          <a:p>
            <a:pPr rtl="1"/>
            <a:r>
              <a:t>Body Level One</a:t>
            </a:r>
          </a:p>
          <a:p>
            <a:pPr lvl="1" rtl="1"/>
            <a:r>
              <a:t>Body Level Two</a:t>
            </a:r>
          </a:p>
          <a:p>
            <a:pPr lvl="2" rtl="1"/>
            <a:r>
              <a:t>Body Level Three</a:t>
            </a:r>
          </a:p>
          <a:p>
            <a:pPr lvl="3" rtl="1"/>
            <a:r>
              <a:t>Body Level Four</a:t>
            </a:r>
          </a:p>
          <a:p>
            <a:pPr lvl="4" rtl="1"/>
            <a:r>
              <a:t>Body Level Five</a:t>
            </a:r>
          </a:p>
        </p:txBody>
      </p:sp>
      <p:sp>
        <p:nvSpPr>
          <p:cNvPr id="12" name="Rounded Rectangle 5"/>
          <p:cNvSpPr/>
          <p:nvPr/>
        </p:nvSpPr>
        <p:spPr>
          <a:xfrm flipV="1">
            <a:off x="389002" y="1340767"/>
            <a:ext cx="2655038" cy="86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45719" rIns="45719" rtlCol="1" anchor="ctr"/>
          <a:lstStyle/>
          <a:p>
            <a:pPr algn="ctr" rtl="1">
              <a:defRPr sz="7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pP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80800" y="6330332"/>
            <a:ext cx="280874" cy="3200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1">
            <a:spAutoFit/>
          </a:bodyPr>
          <a:lstStyle>
            <a:lvl1pPr algn="r" rtl="1">
              <a:defRPr sz="1400">
                <a:solidFill>
                  <a:srgbClr val="FFFFFF"/>
                </a:solidFill>
                <a:latin typeface="+mn-lt"/>
                <a:ea typeface="+mn-ea"/>
                <a:cs typeface="+mn-cs"/>
                <a:sym typeface="Source Sans Pro Regular"/>
              </a:defRPr>
            </a:lvl1pPr>
          </a:lstStyle>
          <a:p>
            <a:pPr rtl="1"/>
            <a:fld id="{86CB4B4D-7CA3-9044-876B-883B54F8677D}" type="slidenum">
              <a:t>‹N°›</a:t>
            </a:fld>
            <a:endParaRPr/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8404A9C5-F941-CFA3-5D5C-0239A1690501}"/>
              </a:ext>
            </a:extLst>
          </p:cNvPr>
          <p:cNvSpPr txBox="1">
            <a:spLocks/>
          </p:cNvSpPr>
          <p:nvPr userDrawn="1"/>
        </p:nvSpPr>
        <p:spPr>
          <a:xfrm>
            <a:off x="11808686" y="6586873"/>
            <a:ext cx="383314" cy="314562"/>
          </a:xfrm>
          <a:prstGeom prst="rect">
            <a:avLst/>
          </a:prstGeom>
        </p:spPr>
        <p:txBody>
          <a:bodyPr rtlCol="1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1pPr>
            <a:lvl2pPr marL="0" marR="0" indent="457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2pPr>
            <a:lvl3pPr marL="0" marR="0" indent="914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3pPr>
            <a:lvl4pPr marL="0" marR="0" indent="1371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4pPr>
            <a:lvl5pPr marL="0" marR="0" indent="18288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5pPr>
            <a:lvl6pPr marL="0" marR="0" indent="22860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6pPr>
            <a:lvl7pPr marL="0" marR="0" indent="27432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7pPr>
            <a:lvl8pPr marL="0" marR="0" indent="32004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8pPr>
            <a:lvl9pPr marL="0" marR="0" indent="3657600" algn="r" defTabSz="914400" rtl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rtl="1"/>
            <a:fld id="{86CB4B4D-7CA3-9044-876B-883B54F8677D}" type="slidenum">
              <a:rPr lang="hu-HU" sz="110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pPr rtl="1"/>
              <a:t>‹N°›</a:t>
            </a:fld>
            <a:endParaRPr lang="hu-HU" sz="11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5" name="Picture 14" descr="Blue writing on a white background&#10;&#10;Description automatically generated">
            <a:extLst>
              <a:ext uri="{FF2B5EF4-FFF2-40B4-BE49-F238E27FC236}">
                <a16:creationId xmlns:a16="http://schemas.microsoft.com/office/drawing/2014/main" id="{B2618DFF-51CC-89DC-6382-8A8395EE76D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1" y="6228381"/>
            <a:ext cx="1600307" cy="46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1pPr>
      <a:lvl2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2pPr>
      <a:lvl3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3pPr>
      <a:lvl4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4pPr>
      <a:lvl5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5pPr>
      <a:lvl6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6pPr>
      <a:lvl7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7pPr>
      <a:lvl8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8pPr>
      <a:lvl9pPr marL="0" marR="0" indent="0" algn="r" defTabSz="289320" rtl="1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Source Sans Pro Bold"/>
          <a:ea typeface="Source Sans Pro Bold"/>
          <a:cs typeface="Source Sans Pro Bold"/>
          <a:sym typeface="Source Sans Pro Bold"/>
        </a:defRPr>
      </a:lvl9pPr>
    </p:titleStyle>
    <p:bodyStyle>
      <a:lvl1pPr marL="0" marR="0" indent="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1pPr>
      <a:lvl2pPr marL="216990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2pPr>
      <a:lvl3pPr marL="361649" marR="0" indent="-72330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3pPr>
      <a:lvl4pPr marL="506309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4pPr>
      <a:lvl5pPr marL="650968" marR="0" indent="-72329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5pPr>
      <a:lvl6pPr marL="1070480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6pPr>
      <a:lvl7pPr marL="121514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7pPr>
      <a:lvl8pPr marL="1359801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8pPr>
      <a:lvl9pPr marL="1504459" marR="0" indent="-347183" algn="r" defTabSz="289320" rtl="1" latinLnBrk="0">
        <a:lnSpc>
          <a:spcPct val="90000"/>
        </a:lnSpc>
        <a:spcBef>
          <a:spcPts val="30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Source Sans Pro Regular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5pPr>
      <a:lvl6pPr marL="0" marR="0" indent="22860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6pPr>
      <a:lvl7pPr marL="0" marR="0" indent="2743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7pPr>
      <a:lvl8pPr marL="0" marR="0" indent="3200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8pPr>
      <a:lvl9pPr marL="0" marR="0" indent="3657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Source Sans Pro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5715000" y="3503981"/>
            <a:ext cx="5354333" cy="1061310"/>
          </a:xfrm>
          <a:prstGeom prst="rect">
            <a:avLst/>
          </a:prstGeom>
        </p:spPr>
        <p:txBody>
          <a:bodyPr lIns="45719" tIns="45720" rIns="45719" bIns="45720" rtlCol="1" anchor="t">
            <a:normAutofit/>
          </a:bodyPr>
          <a:lstStyle>
            <a:lvl1pPr algn="r" rtl="1">
              <a:defRPr>
                <a:solidFill>
                  <a:schemeClr val="accent1"/>
                </a:solidFill>
              </a:defRPr>
            </a:lvl1pPr>
          </a:lstStyle>
          <a:p>
            <a:pPr algn="ctr" rtl="1"/>
            <a:r>
              <a:rPr lang="ar" sz="2800" b="1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عنوان تقرير الاستقصاء</a:t>
            </a: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algn="ctr" rtl="1"/>
            <a:r>
              <a:rPr lang="ar" sz="2800" b="1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التاريخ، المؤلفون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67" name="Title 1"/>
          <p:cNvSpPr txBox="1">
            <a:spLocks noGrp="1"/>
          </p:cNvSpPr>
          <p:nvPr>
            <p:ph type="title"/>
          </p:nvPr>
        </p:nvSpPr>
        <p:spPr>
          <a:xfrm>
            <a:off x="479376" y="1018724"/>
            <a:ext cx="4490140" cy="2410276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برنامج التدريب المتقدم لفِرَق الاستجابة السريعة</a:t>
            </a:r>
            <a:br>
              <a:rPr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br>
              <a:rPr lang="en-US" b="1" dirty="0">
                <a:latin typeface="Sakkal Majalla" panose="02000000000000000000" pitchFamily="2" charset="-78"/>
                <a:cs typeface="Sakkal Majalla" panose="02000000000000000000" pitchFamily="2" charset="-78"/>
              </a:rPr>
            </a:br>
            <a:r>
              <a:rPr lang="ar" b="1" dirty="0">
                <a:solidFill>
                  <a:srgbClr val="002060"/>
                </a:solidFill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البلد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1"/>
          <p:cNvSpPr txBox="1">
            <a:spLocks noGrp="1"/>
          </p:cNvSpPr>
          <p:nvPr>
            <p:ph type="title"/>
          </p:nvPr>
        </p:nvSpPr>
        <p:spPr>
          <a:xfrm>
            <a:off x="257939" y="26027"/>
            <a:ext cx="7382463" cy="646113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14" name="Subtitle 2"/>
          <p:cNvSpPr txBox="1"/>
          <p:nvPr/>
        </p:nvSpPr>
        <p:spPr>
          <a:xfrm>
            <a:off x="1758131" y="1134599"/>
            <a:ext cx="813816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3)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ا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لنتائج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(3)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: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2B56C2FB-64BE-433A-96EA-5B7EDA70089E}"/>
              </a:ext>
            </a:extLst>
          </p:cNvPr>
          <p:cNvSpPr txBox="1"/>
          <p:nvPr/>
        </p:nvSpPr>
        <p:spPr>
          <a:xfrm>
            <a:off x="1949031" y="1923766"/>
            <a:ext cx="813816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dirty="0">
                <a:solidFill>
                  <a:schemeClr val="tx1"/>
                </a:solidFill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حسب المكان (الخريطة)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18" name="Subtitle 2"/>
          <p:cNvSpPr txBox="1"/>
          <p:nvPr/>
        </p:nvSpPr>
        <p:spPr>
          <a:xfrm>
            <a:off x="4319271" y="1916832"/>
            <a:ext cx="5856153" cy="1846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rtlCol="1">
            <a:spAutoFit/>
          </a:bodyPr>
          <a:lstStyle/>
          <a:p>
            <a:pPr rtl="1"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3)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(4):</a:t>
            </a:r>
            <a:endParaRPr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rtl="1">
              <a:spcBef>
                <a:spcPts val="7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endParaRPr sz="3200" dirty="0">
              <a:solidFill>
                <a:srgbClr val="10253F"/>
              </a:solidFill>
              <a:latin typeface="Sakkal Majalla" panose="02000000000000000000" pitchFamily="2" charset="-78"/>
              <a:ea typeface="Arial"/>
              <a:cs typeface="Sakkal Majalla" panose="02000000000000000000" pitchFamily="2" charset="-78"/>
              <a:sym typeface="Arial"/>
            </a:endParaRPr>
          </a:p>
          <a:p>
            <a:pPr rtl="1">
              <a:spcBef>
                <a:spcPts val="500"/>
              </a:spcBef>
              <a:defRPr sz="2400">
                <a:latin typeface="+mn-lt"/>
                <a:ea typeface="+mn-ea"/>
                <a:cs typeface="+mn-cs"/>
                <a:sym typeface="Source Sans Pro Regular"/>
              </a:defRPr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حسب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خصائص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الأشخاص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(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الجداول</a:t>
            </a: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، الرسومات البيانية، وغيرها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22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>
            <a:noAutofit/>
          </a:bodyPr>
          <a:lstStyle/>
          <a:p>
            <a:pPr defTabSz="263281" rtl="1">
              <a:spcBef>
                <a:spcPts val="0"/>
              </a:spcBef>
              <a:defRPr sz="2184"/>
            </a:pPr>
            <a:r>
              <a:rPr lang="ar-EG" b="1" dirty="0">
                <a:solidFill>
                  <a:schemeClr val="accent3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7) </a:t>
            </a:r>
            <a:r>
              <a:rPr lang="ar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الإجراءات الموصى بها في مجال الصحة العامة:</a:t>
            </a:r>
          </a:p>
          <a:p>
            <a:pPr defTabSz="263281" rtl="1">
              <a:spcBef>
                <a:spcPts val="0"/>
              </a:spcBef>
              <a:defRPr sz="2184"/>
            </a:pPr>
            <a:endParaRPr lang="en-US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1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2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3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4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 5</a:t>
            </a:r>
          </a:p>
          <a:p>
            <a:pPr marL="462280" indent="-231140" defTabSz="263281" rtl="1">
              <a:spcBef>
                <a:spcPts val="0"/>
              </a:spcBef>
              <a:buClr>
                <a:schemeClr val="accent3"/>
              </a:buClr>
              <a:buSzPct val="100000"/>
              <a:buChar char="•"/>
              <a:defRPr sz="2184"/>
            </a:pPr>
            <a:endParaRPr lang="en-US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"/>
          <p:cNvSpPr txBox="1">
            <a:spLocks noGrp="1"/>
          </p:cNvSpPr>
          <p:nvPr>
            <p:ph type="body" idx="1"/>
          </p:nvPr>
        </p:nvSpPr>
        <p:spPr>
          <a:xfrm>
            <a:off x="1039529" y="1668862"/>
            <a:ext cx="10125776" cy="4106296"/>
          </a:xfrm>
          <a:prstGeom prst="rect">
            <a:avLst/>
          </a:prstGeom>
        </p:spPr>
        <p:txBody>
          <a:bodyPr rtlCol="1"/>
          <a:lstStyle/>
          <a:p>
            <a:pPr defTabSz="286426" rtl="1">
              <a:spcBef>
                <a:spcPts val="0"/>
              </a:spcBef>
              <a:defRPr sz="2376"/>
            </a:pPr>
            <a:r>
              <a:rPr lang="ar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يُقدَّم هذا النموذج لتيسير عرض تقرير الاستقصاء الخاص بفريقك.</a:t>
            </a:r>
          </a:p>
          <a:p>
            <a:pPr defTabSz="286426" rtl="1">
              <a:spcBef>
                <a:spcPts val="0"/>
              </a:spcBef>
              <a:defRPr sz="2376"/>
            </a:pPr>
            <a:endParaRPr lang="fr-FR"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86426" rtl="1">
              <a:spcBef>
                <a:spcPts val="0"/>
              </a:spcBef>
              <a:defRPr sz="2376"/>
            </a:pPr>
            <a:r>
              <a:rPr lang="ar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ينبغي </a:t>
            </a:r>
            <a:r>
              <a:rPr lang="ar-EG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</a:t>
            </a:r>
            <a:r>
              <a:rPr lang="ar" dirty="0">
                <a:solidFill>
                  <a:srgbClr val="FF0000"/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لفريق تعديل/ استكمال جميع النصوص/ الأقسام المظللة باللون الأصفر.</a:t>
            </a:r>
            <a:endParaRPr dirty="0">
              <a:solidFill>
                <a:srgbClr val="FF0000"/>
              </a:solidFill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87404" y="-13301"/>
            <a:ext cx="8776042" cy="678319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ملاحظة إلى المشاركين</a:t>
            </a: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"/>
          <p:cNvSpPr txBox="1">
            <a:spLocks noGrp="1"/>
          </p:cNvSpPr>
          <p:nvPr>
            <p:ph type="body" idx="1"/>
          </p:nvPr>
        </p:nvSpPr>
        <p:spPr>
          <a:xfrm>
            <a:off x="1212783" y="1029225"/>
            <a:ext cx="9285069" cy="5189138"/>
          </a:xfrm>
          <a:prstGeom prst="rect">
            <a:avLst/>
          </a:prstGeom>
        </p:spPr>
        <p:txBody>
          <a:bodyPr lIns="45719" tIns="45720" rIns="45719" bIns="45720" rtlCol="1" anchor="t">
            <a:normAutofit/>
          </a:bodyPr>
          <a:lstStyle/>
          <a:p>
            <a:pPr defTabSz="286426">
              <a:spcBef>
                <a:spcPts val="0"/>
              </a:spcBef>
              <a:defRPr sz="2376"/>
            </a:pPr>
            <a:r>
              <a:rPr lang="ar-EG" sz="2350" dirty="0">
                <a:latin typeface="Sakkal Majalla"/>
                <a:cs typeface="Sakkal Majalla"/>
              </a:rPr>
              <a:t>استنادًا إلى العينات (A4.1c وA4.1d)</a:t>
            </a:r>
            <a:endParaRPr sz="2350" dirty="0">
              <a:latin typeface="Sakkal Majalla"/>
              <a:cs typeface="Sakkal Majalla"/>
            </a:endParaRPr>
          </a:p>
          <a:p>
            <a:pPr defTabSz="286426" rtl="1">
              <a:spcBef>
                <a:spcPts val="0"/>
              </a:spcBef>
              <a:defRPr sz="2376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86426" rtl="1">
              <a:spcBef>
                <a:spcPts val="0"/>
              </a:spcBef>
              <a:defRPr sz="2376"/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العنوان/ الوصف (المرض/ حالات العدوى محل الاستقصاء)</a:t>
            </a:r>
          </a:p>
          <a:p>
            <a:pPr defTabSz="286426" rtl="1">
              <a:spcBef>
                <a:spcPts val="0"/>
              </a:spcBef>
              <a:defRPr sz="2376"/>
            </a:pP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المدة الزمنية/ الموقع (القرى، الأحياء، المنطقة، المقاطعة)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86426" rtl="1">
              <a:spcBef>
                <a:spcPts val="0"/>
              </a:spcBef>
              <a:defRPr sz="2376"/>
            </a:pP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‏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الملخص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التنفيذي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defTabSz="286426" rtl="1">
              <a:spcBef>
                <a:spcPts val="0"/>
              </a:spcBef>
              <a:defRPr sz="2376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مقدمة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البحث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التقييم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الذاتي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لمدى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الاستعداد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للفاشية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وجودة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الإعداد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والكشف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عنها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واستقصائها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والاستجابة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لها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تقييم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الجوانب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الأخرى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للاستجابة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التفسيرات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والمناقشات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والاستنتاجات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defTabSz="286426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  <a:defRPr sz="2376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الموصى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مجال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العامة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71" name="Title 1"/>
          <p:cNvSpPr txBox="1">
            <a:spLocks noGrp="1"/>
          </p:cNvSpPr>
          <p:nvPr>
            <p:ph type="title"/>
          </p:nvPr>
        </p:nvSpPr>
        <p:spPr>
          <a:xfrm>
            <a:off x="87403" y="0"/>
            <a:ext cx="8755261" cy="639637"/>
          </a:xfrm>
          <a:prstGeom prst="rect">
            <a:avLst/>
          </a:prstGeom>
        </p:spPr>
        <p:txBody>
          <a:bodyPr rtlCol="1"/>
          <a:lstStyle>
            <a:lvl1pPr algn="r" rtl="1">
              <a:defRPr>
                <a:latin typeface="Source Sans Pro Bold"/>
                <a:ea typeface="Source Sans Pro Bold"/>
                <a:cs typeface="Source Sans Pro Bold"/>
                <a:sym typeface="Source Sans Pro Bold"/>
              </a:defRPr>
            </a:lvl1pPr>
          </a:lstStyle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تذكير - الإطار العام لتقرير الاستقصاء</a:t>
            </a:r>
          </a:p>
        </p:txBody>
      </p:sp>
    </p:spTree>
    <p:extLst>
      <p:ext uri="{BB962C8B-B14F-4D97-AF65-F5344CB8AC3E}">
        <p14:creationId xmlns:p14="http://schemas.microsoft.com/office/powerpoint/2010/main" val="21415502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1"/>
          <p:cNvSpPr txBox="1">
            <a:spLocks noGrp="1"/>
          </p:cNvSpPr>
          <p:nvPr>
            <p:ph type="title"/>
          </p:nvPr>
        </p:nvSpPr>
        <p:spPr>
          <a:xfrm>
            <a:off x="358454" y="-26546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الإطار العام لتقرير الفريق</a:t>
            </a: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74" name="Text Placeholder 1"/>
          <p:cNvSpPr txBox="1">
            <a:spLocks noGrp="1"/>
          </p:cNvSpPr>
          <p:nvPr>
            <p:ph type="body" idx="1"/>
          </p:nvPr>
        </p:nvSpPr>
        <p:spPr>
          <a:xfrm>
            <a:off x="3477349" y="770206"/>
            <a:ext cx="8234837" cy="5546726"/>
          </a:xfrm>
          <a:prstGeom prst="rect">
            <a:avLst/>
          </a:prstGeom>
        </p:spPr>
        <p:txBody>
          <a:bodyPr lIns="45719" tIns="45720" rIns="45719" bIns="45720" rtlCol="1" anchor="ctr">
            <a:normAutofit/>
          </a:bodyPr>
          <a:lstStyle/>
          <a:p>
            <a:pPr rtl="1">
              <a:spcBef>
                <a:spcPts val="0"/>
              </a:spcBef>
              <a:defRPr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العنوان/ الوصف (المرض/ حالات العدوى محل الاستقصاء)</a:t>
            </a:r>
            <a:endParaRPr lang="en-US" sz="2200"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rtl="1">
              <a:spcBef>
                <a:spcPts val="0"/>
              </a:spcBef>
              <a:defRPr>
                <a:solidFill>
                  <a:schemeClr val="accent2"/>
                </a:solidFill>
                <a:latin typeface="Source Sans Pro Bold"/>
                <a:ea typeface="Source Sans Pro Bold"/>
                <a:cs typeface="Source Sans Pro Bold"/>
                <a:sym typeface="Source Sans Pro Bold"/>
              </a:defRPr>
            </a:pPr>
            <a:r>
              <a:rPr lang="ar" sz="2200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المدة الزمنية/ الموقع (القرى، الأحياء، المنطقة، المقاطعة)</a:t>
            </a:r>
          </a:p>
          <a:p>
            <a:pPr rtl="1">
              <a:spcBef>
                <a:spcPts val="0"/>
              </a:spcBef>
              <a:defRPr>
                <a:solidFill>
                  <a:schemeClr val="accent2"/>
                </a:solidFill>
              </a:defRPr>
            </a:pPr>
            <a:endParaRPr b="1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مقدمة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البحث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الإجراءات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الموصى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بها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مجال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الصحة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العامة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1"/>
          <p:cNvSpPr txBox="1">
            <a:spLocks noGrp="1"/>
          </p:cNvSpPr>
          <p:nvPr>
            <p:ph type="title"/>
          </p:nvPr>
        </p:nvSpPr>
        <p:spPr>
          <a:xfrm>
            <a:off x="161025" y="-26546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81" name="Text Placeholder 1"/>
          <p:cNvSpPr txBox="1">
            <a:spLocks noGrp="1"/>
          </p:cNvSpPr>
          <p:nvPr>
            <p:ph type="body" idx="1"/>
          </p:nvPr>
        </p:nvSpPr>
        <p:spPr>
          <a:xfrm>
            <a:off x="4047965" y="523852"/>
            <a:ext cx="7759793" cy="5546726"/>
          </a:xfrm>
          <a:prstGeom prst="rect">
            <a:avLst/>
          </a:prstGeom>
        </p:spPr>
        <p:txBody>
          <a:bodyPr rtlCol="1"/>
          <a:lstStyle/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العنوان/ الوصف (المرض/ حالات العدوى محل الاستقصاء)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endParaRPr sz="1600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المدة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الزمنية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endParaRPr sz="1600"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254000" indent="-254000" rtl="1">
              <a:spcBef>
                <a:spcPts val="0"/>
              </a:spcBef>
              <a:buClr>
                <a:schemeClr val="accent3"/>
              </a:buClr>
              <a:buSzPct val="100000"/>
              <a:buFont typeface="Arial"/>
              <a:buChar char="•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المدة الزمنية/ الموقع (القرى، الأحياء، المنطقة، المقاطعة)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87" name="Text Placeholder 1"/>
          <p:cNvSpPr txBox="1">
            <a:spLocks noGrp="1"/>
          </p:cNvSpPr>
          <p:nvPr>
            <p:ph type="body" idx="1"/>
          </p:nvPr>
        </p:nvSpPr>
        <p:spPr>
          <a:xfrm>
            <a:off x="4295775" y="842965"/>
            <a:ext cx="7507291" cy="5546726"/>
          </a:xfrm>
          <a:prstGeom prst="rect">
            <a:avLst/>
          </a:prstGeom>
        </p:spPr>
        <p:txBody>
          <a:bodyPr rtlCol="1"/>
          <a:lstStyle/>
          <a:p>
            <a:pPr marL="457200" indent="-457200" rtl="1">
              <a:spcBef>
                <a:spcPts val="0"/>
              </a:spcBef>
              <a:buClr>
                <a:schemeClr val="accent3"/>
              </a:buClr>
              <a:buSzPct val="100000"/>
              <a:buFont typeface="+mj-lt"/>
              <a:buAutoNum type="arabicParenR"/>
            </a:pP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مقدمة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400050" indent="-400050" rtl="1">
              <a:spcBef>
                <a:spcPts val="0"/>
              </a:spcBef>
              <a:buClr>
                <a:schemeClr val="accent3"/>
              </a:buClr>
              <a:buSzPct val="100000"/>
              <a:buAutoNum type="arabicParenR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معلومات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أساسية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أ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سباب الاستقصاء (الأهمية بالنسبة للصحة العامة، بلوغ الحد الأدنى (العتبة)، وغير ذلك)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الاستقصاء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والتأهب</a:t>
            </a:r>
            <a:r>
              <a:rPr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للفاشيات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93" name="Text Placeholder 1"/>
          <p:cNvSpPr txBox="1">
            <a:spLocks noGrp="1"/>
          </p:cNvSpPr>
          <p:nvPr>
            <p:ph type="body" idx="1"/>
          </p:nvPr>
        </p:nvSpPr>
        <p:spPr>
          <a:xfrm>
            <a:off x="4223792" y="764704"/>
            <a:ext cx="7529514" cy="5546726"/>
          </a:xfrm>
          <a:prstGeom prst="rect">
            <a:avLst/>
          </a:prstGeom>
        </p:spPr>
        <p:txBody>
          <a:bodyPr rtlCol="1"/>
          <a:lstStyle/>
          <a:p>
            <a:pPr defTabSz="286426" rtl="1">
              <a:lnSpc>
                <a:spcPct val="81000"/>
              </a:lnSpc>
              <a:spcBef>
                <a:spcPts val="0"/>
              </a:spcBef>
              <a:defRPr sz="2376"/>
            </a:pPr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2)</a:t>
            </a:r>
            <a:r>
              <a:rPr lang="ar-EG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طرق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البحث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: </a:t>
            </a:r>
          </a:p>
          <a:p>
            <a:pPr defTabSz="286426" rtl="1">
              <a:lnSpc>
                <a:spcPct val="81000"/>
              </a:lnSpc>
              <a:spcBef>
                <a:spcPts val="0"/>
              </a:spcBef>
              <a:defRPr sz="2376"/>
            </a:pP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تواريخ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الاستقصاء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موقع (مواقع) الاستقصاء (مرافق الرعاية الصحية، القرى، غير ذلك)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تقصي الحالات (التحقق مما نُفذ بشأن تقصي الحالات، مثل مراجعة السجلات، واستقصاء المخالطين، وتنبيه المرافق الصحية الأخرى، وغير ذلك)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جمع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العينات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المختبرية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وصف الاستجابة والتدخل (مع ذِكر التواريخ)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2919" lvl="1" indent="-251459" defTabSz="286426" rtl="1">
              <a:lnSpc>
                <a:spcPct val="81000"/>
              </a:lnSpc>
              <a:spcBef>
                <a:spcPts val="0"/>
              </a:spcBef>
              <a:buClr>
                <a:schemeClr val="accent3"/>
              </a:buClr>
              <a:buFont typeface="Arial"/>
              <a:defRPr sz="2376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إدارة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البيانات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264196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02" name="Text Placeholder 1"/>
          <p:cNvSpPr txBox="1">
            <a:spLocks noGrp="1"/>
          </p:cNvSpPr>
          <p:nvPr>
            <p:ph type="body" idx="1"/>
          </p:nvPr>
        </p:nvSpPr>
        <p:spPr>
          <a:xfrm>
            <a:off x="4273551" y="842965"/>
            <a:ext cx="7529515" cy="554672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3) 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(1):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rtl="1"/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تاريخ وموقع أول حالة معروفة (الحالة الدالَّة)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تاريخ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واسم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المرفق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الصحي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حيث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ظهرت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أول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حالة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في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نظام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الرعاية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الصحية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التقصي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الإضافي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للحالات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التحليل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المختبري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المختبرية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marL="508000" lvl="1" indent="-254000" rtl="1">
              <a:spcBef>
                <a:spcPts val="100"/>
              </a:spcBef>
              <a:buClr>
                <a:schemeClr val="accent3"/>
              </a:buClr>
              <a:buFont typeface="Arial"/>
            </a:pP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نص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تُذكر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فيه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السمات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الرئيسية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التحليل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حسب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الزمان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والمكان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، </a:t>
            </a:r>
            <a:r>
              <a:rPr dirty="0" err="1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والأِشخاص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1"/>
          <p:cNvSpPr txBox="1">
            <a:spLocks noGrp="1"/>
          </p:cNvSpPr>
          <p:nvPr>
            <p:ph type="title"/>
          </p:nvPr>
        </p:nvSpPr>
        <p:spPr>
          <a:xfrm>
            <a:off x="388934" y="-123223"/>
            <a:ext cx="3402809" cy="1932378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" b="1">
                <a:latin typeface="Sakkal Majalla" panose="02000000000000000000" pitchFamily="2" charset="-78"/>
                <a:cs typeface="Sakkal Majalla" panose="02000000000000000000" pitchFamily="2" charset="-78"/>
              </a:rPr>
              <a:t>تُستكمل بواسطة الفريق</a:t>
            </a:r>
          </a:p>
        </p:txBody>
      </p:sp>
      <p:sp>
        <p:nvSpPr>
          <p:cNvPr id="110" name="Text Placeholder 1"/>
          <p:cNvSpPr txBox="1">
            <a:spLocks noGrp="1"/>
          </p:cNvSpPr>
          <p:nvPr>
            <p:ph type="body" idx="1"/>
          </p:nvPr>
        </p:nvSpPr>
        <p:spPr>
          <a:xfrm>
            <a:off x="4100363" y="842965"/>
            <a:ext cx="7702704" cy="5546726"/>
          </a:xfrm>
          <a:prstGeom prst="rect">
            <a:avLst/>
          </a:prstGeom>
        </p:spPr>
        <p:txBody>
          <a:bodyPr rtlCol="1"/>
          <a:lstStyle/>
          <a:p>
            <a:pPr rtl="1"/>
            <a:r>
              <a:rPr lang="ar-EG" b="1" dirty="0">
                <a:solidFill>
                  <a:schemeClr val="accent6">
                    <a:lumMod val="75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</a:rPr>
              <a:t>3)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dirty="0" err="1"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lang="ar-EG" dirty="0">
                <a:latin typeface="Sakkal Majalla" panose="02000000000000000000" pitchFamily="2" charset="-78"/>
                <a:cs typeface="Sakkal Majalla" panose="02000000000000000000" pitchFamily="2" charset="-78"/>
              </a:rPr>
              <a:t> (2):</a:t>
            </a:r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rtl="1"/>
            <a:endParaRPr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pPr rtl="1"/>
            <a:r>
              <a:rPr lang="ar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النتائج</a:t>
            </a:r>
            <a:r>
              <a:rPr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 </a:t>
            </a:r>
            <a:r>
              <a:rPr lang="ar-EG" dirty="0">
                <a:highlight>
                  <a:srgbClr val="FFFF00"/>
                </a:highlight>
                <a:latin typeface="Sakkal Majalla" panose="02000000000000000000" pitchFamily="2" charset="-78"/>
                <a:cs typeface="Sakkal Majalla" panose="02000000000000000000" pitchFamily="2" charset="-78"/>
              </a:rPr>
              <a:t>حسب الزمان (المنحنى الوبائي)</a:t>
            </a:r>
            <a:endParaRPr dirty="0">
              <a:highlight>
                <a:srgbClr val="FFFF00"/>
              </a:highlight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RRT_Theme_v3">
  <a:themeElements>
    <a:clrScheme name="RRT_Theme_v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1F64"/>
      </a:accent1>
      <a:accent2>
        <a:srgbClr val="A2010B"/>
      </a:accent2>
      <a:accent3>
        <a:srgbClr val="65A000"/>
      </a:accent3>
      <a:accent4>
        <a:srgbClr val="00A0DF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RRT_Theme_v3">
      <a:majorFont>
        <a:latin typeface="Helvetica"/>
        <a:ea typeface="Helvetica"/>
        <a:cs typeface="Helvetica"/>
      </a:majorFont>
      <a:minorFont>
        <a:latin typeface="Source Sans Pro Regular"/>
        <a:ea typeface="Source Sans Pro Regular"/>
        <a:cs typeface="Source Sans Pro Regular"/>
      </a:minorFont>
    </a:fontScheme>
    <a:fmtScheme name="RRT_Theme_v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50f158c-397a-4a9d-b005-a44c92e0fccb" xsi:nil="true"/>
    <lcf76f155ced4ddcb4097134ff3c332f xmlns="e2a64997-203d-4655-a595-383c2eb1e865">
      <Terms xmlns="http://schemas.microsoft.com/office/infopath/2007/PartnerControls"/>
    </lcf76f155ced4ddcb4097134ff3c332f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1a56caba1d28ef78f5c8feee0cc64e9b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0ca5d2017546268e0723b78e7690e2bc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F2FBDA-2C62-42B6-A648-3AD8626ED5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0F9EBF-20AD-4BA2-8D8A-8CDED8AD5F15}">
  <ds:schemaRefs>
    <ds:schemaRef ds:uri="http://www.w3.org/XML/1998/namespace"/>
    <ds:schemaRef ds:uri="http://schemas.microsoft.com/office/2006/documentManagement/types"/>
    <ds:schemaRef ds:uri="e2a64997-203d-4655-a595-383c2eb1e865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450f158c-397a-4a9d-b005-a44c92e0fccb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9000D73-4FA5-40C1-8576-2194F55B70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a64997-203d-4655-a595-383c2eb1e865"/>
    <ds:schemaRef ds:uri="450f158c-397a-4a9d-b005-a44c92e0fc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404</Words>
  <Application>Microsoft Office PowerPoint</Application>
  <PresentationFormat>Grand écran</PresentationFormat>
  <Paragraphs>95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RRT_Theme_v3</vt:lpstr>
      <vt:lpstr>برنامج التدريب المتقدم لفِرَق الاستجابة السريعة  البلد</vt:lpstr>
      <vt:lpstr>ملاحظة إلى المشاركين</vt:lpstr>
      <vt:lpstr>تذكير - الإطار العام لتقرير الاستقصاء</vt:lpstr>
      <vt:lpstr>الإطار العام لتقرير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  <vt:lpstr>تُستكمل بواسطة الفريق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برنامج التدريب المتقدم لفِرَق الاستجابة السريعة  البلد</dc:title>
  <dc:creator>Szilvia Horváth</dc:creator>
  <cp:lastModifiedBy>GOMEZ, Paula</cp:lastModifiedBy>
  <cp:revision>56</cp:revision>
  <dcterms:modified xsi:type="dcterms:W3CDTF">2024-03-22T17:38:51Z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0x01010063D8C0AFE3A8684EAD891AA7EE49FBD9</vt:lpwstr>
  </property>
  <property fmtid="{D5CDD505-2E9C-101B-9397-08002B2CF9AE}" pid="3" name="MediaServiceImageTags">
    <vt:lpwstr/>
  </property>
  <property fmtid="{D5CDD505-2E9C-101B-9397-08002B2CF9AE}" pid="4" name="Order">
    <vt:r8>3330000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_activity">
    <vt:lpwstr>{"FileActivityType":"8","FileActivityTimeStamp":"2023-10-18T07:47:06.843Z","FileActivityUsersOnPage":[{"DisplayName":"GOMEZ, Paula","Id":"gomezp@who.int"}],"FileActivityNavigationId":null}</vt:lpwstr>
  </property>
</Properties>
</file>